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6256000" cy="9144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7855E3-C3DE-4AAC-9889-4819BDC0DEF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1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  <a:def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665D09-1F2B-4138-8DAC-1C2212D74BC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1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algn="l" defTabSz="9144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lvl="1" algn="l" defTabSz="91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lvl="2" algn="l" defTabSz="9144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lvl="3" algn="l" defTabSz="914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lvl="4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0" lvl="5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743200" lvl="6" algn="l" defTabSz="91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  <a:def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097180-33C4-4FC4-A8CC-E6089126DE0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600ED1-A618-4082-B754-C35642BD571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5F5E393-4EA3-46C6-A785-A97B0A14F29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81A2BF-7A6D-48DA-80E4-A8B15DA7742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0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05E801-4AE2-43B6-8300-995BA2988805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0BCFE2-230A-4C55-B270-00497AF750C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2518C8-C317-4FCF-BA8A-D366B892343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3EDBDC-E3A0-4DB4-8D05-48B8A8B1A03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79E14F-A097-40AF-8D1E-580EE6FC48E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tytułu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LibreOffice/26.2.1.2$Windows_X86_64 LibreOffice_project/620$Build-2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pl-PL</dc:language>
  <cp:lastModifiedBy/>
  <dcterms:modified xsi:type="dcterms:W3CDTF">2011-08-01T06:04:30Z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